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1" autoAdjust="0"/>
    <p:restoredTop sz="86456" autoAdjust="0"/>
  </p:normalViewPr>
  <p:slideViewPr>
    <p:cSldViewPr snapToGrid="0">
      <p:cViewPr varScale="1">
        <p:scale>
          <a:sx n="108" d="100"/>
          <a:sy n="108" d="100"/>
        </p:scale>
        <p:origin x="208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66</Words>
  <Application>Microsoft Macintosh PowerPoint</Application>
  <PresentationFormat>와이드스크린</PresentationFormat>
  <Paragraphs>26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나눔바른고딕</vt:lpstr>
      <vt:lpstr>나눔스퀘어_ac ExtraBold</vt:lpstr>
      <vt:lpstr>Malgun Gothic</vt:lpstr>
      <vt:lpstr>Malgun Gothic</vt:lpstr>
      <vt:lpstr>여기어때 잘난체 OTF</vt:lpstr>
      <vt:lpstr>BM JUA OTF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30</cp:revision>
  <dcterms:created xsi:type="dcterms:W3CDTF">2020-09-30T00:09:28Z</dcterms:created>
  <dcterms:modified xsi:type="dcterms:W3CDTF">2021-04-08T13:42:15Z</dcterms:modified>
</cp:coreProperties>
</file>